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B4EE-256A-4D61-A39E-5CF53E9D4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6268-71FE-46AC-BF0B-407C3737D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B4EE-256A-4D61-A39E-5CF53E9D4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6268-71FE-46AC-BF0B-407C3737D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B4EE-256A-4D61-A39E-5CF53E9D4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6268-71FE-46AC-BF0B-407C3737D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B4EE-256A-4D61-A39E-5CF53E9D4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6268-71FE-46AC-BF0B-407C3737D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B4EE-256A-4D61-A39E-5CF53E9D4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6268-71FE-46AC-BF0B-407C3737D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B4EE-256A-4D61-A39E-5CF53E9D4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6268-71FE-46AC-BF0B-407C3737D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B4EE-256A-4D61-A39E-5CF53E9D4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6268-71FE-46AC-BF0B-407C3737D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B4EE-256A-4D61-A39E-5CF53E9D4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6268-71FE-46AC-BF0B-407C3737D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B4EE-256A-4D61-A39E-5CF53E9D4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6268-71FE-46AC-BF0B-407C3737D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B4EE-256A-4D61-A39E-5CF53E9D4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6268-71FE-46AC-BF0B-407C3737D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B4EE-256A-4D61-A39E-5CF53E9D4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76268-71FE-46AC-BF0B-407C3737D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1B4EE-256A-4D61-A39E-5CF53E9D4490}" type="datetimeFigureOut">
              <a:rPr lang="en-US" smtClean="0"/>
              <a:pPr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76268-71FE-46AC-BF0B-407C3737D7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मात्रा</a:t>
            </a:r>
            <a:r>
              <a:rPr lang="en-US" dirty="0" smtClean="0"/>
              <a:t> अ </a:t>
            </a:r>
            <a:r>
              <a:rPr lang="en-US" dirty="0" err="1" smtClean="0"/>
              <a:t>से</a:t>
            </a:r>
            <a:r>
              <a:rPr lang="en-US" dirty="0" smtClean="0"/>
              <a:t> अ: </a:t>
            </a:r>
            <a:r>
              <a:rPr lang="en-US" dirty="0" err="1" smtClean="0"/>
              <a:t>तक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Words with Pictures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अ </a:t>
            </a:r>
            <a:r>
              <a:rPr lang="en-US" dirty="0" err="1" smtClean="0"/>
              <a:t>मात्रा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शब्द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हल</a:t>
            </a:r>
            <a:r>
              <a:rPr lang="en-US" dirty="0" smtClean="0"/>
              <a:t>	Plough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खत</a:t>
            </a:r>
            <a:r>
              <a:rPr lang="en-US" dirty="0" smtClean="0"/>
              <a:t>	Letter</a:t>
            </a:r>
            <a:endParaRPr lang="en-US" dirty="0"/>
          </a:p>
        </p:txBody>
      </p:sp>
      <p:pic>
        <p:nvPicPr>
          <p:cNvPr id="7" name="Content Placeholder 3" descr="Plough Images, Stock Photos &amp; Vectors | Shutterstock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767" y="2174875"/>
            <a:ext cx="3669053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We&amp;#39;ve Got Mail! - Mendocino Coast Clinics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5025" y="2286000"/>
            <a:ext cx="404177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अ </a:t>
            </a:r>
            <a:r>
              <a:rPr lang="en-US" dirty="0" err="1" smtClean="0"/>
              <a:t>मात्रा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शब्द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जग</a:t>
            </a:r>
            <a:r>
              <a:rPr lang="en-US" dirty="0" smtClean="0"/>
              <a:t>	Jug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घर</a:t>
            </a:r>
            <a:r>
              <a:rPr lang="en-US" dirty="0" smtClean="0"/>
              <a:t>	House</a:t>
            </a:r>
            <a:endParaRPr lang="en-US" dirty="0"/>
          </a:p>
        </p:txBody>
      </p:sp>
      <p:pic>
        <p:nvPicPr>
          <p:cNvPr id="7" name="Content Placeholder 7" descr="Buy Pasabahce Bistro Glass Water Jug, 1.85 Litre, Transparent Online at Low  Prices in India - Amazon.in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1650" y="2174875"/>
            <a:ext cx="3951288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Content Placeholder 3" descr="Screenshot_20200705_141517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286001"/>
            <a:ext cx="4041775" cy="40386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अ </a:t>
            </a:r>
            <a:r>
              <a:rPr lang="en-US" dirty="0" err="1" smtClean="0"/>
              <a:t>मात्रा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शब्द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गगन</a:t>
            </a:r>
            <a:r>
              <a:rPr lang="en-US" dirty="0" smtClean="0"/>
              <a:t>	Sky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रथ</a:t>
            </a:r>
            <a:r>
              <a:rPr lang="en-US" dirty="0" smtClean="0"/>
              <a:t>	Chariot</a:t>
            </a:r>
            <a:endParaRPr lang="en-US" dirty="0"/>
          </a:p>
        </p:txBody>
      </p:sp>
      <p:pic>
        <p:nvPicPr>
          <p:cNvPr id="7" name="Content Placeholder 3" descr="Screenshot_20200708_201603(1)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5920" y="2209800"/>
            <a:ext cx="4039985" cy="3886200"/>
          </a:xfrm>
        </p:spPr>
      </p:pic>
      <p:pic>
        <p:nvPicPr>
          <p:cNvPr id="8" name="Content Placeholder 7" descr="Why is the sky blue? - Met Office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514600"/>
            <a:ext cx="373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अ </a:t>
            </a:r>
            <a:r>
              <a:rPr lang="en-US" dirty="0" err="1" smtClean="0"/>
              <a:t>मात्रा</a:t>
            </a:r>
            <a:r>
              <a:rPr lang="en-US" dirty="0" smtClean="0"/>
              <a:t> </a:t>
            </a:r>
            <a:r>
              <a:rPr lang="en-US" dirty="0" err="1" smtClean="0"/>
              <a:t>के</a:t>
            </a:r>
            <a:r>
              <a:rPr lang="en-US" dirty="0" smtClean="0"/>
              <a:t> </a:t>
            </a:r>
            <a:r>
              <a:rPr lang="en-US" dirty="0" err="1" smtClean="0"/>
              <a:t>शब्द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err="1" smtClean="0"/>
              <a:t>Matra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बस</a:t>
            </a:r>
            <a:r>
              <a:rPr lang="en-US" dirty="0" smtClean="0"/>
              <a:t>	Bus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सड़क</a:t>
            </a:r>
            <a:r>
              <a:rPr lang="en-US" dirty="0" smtClean="0"/>
              <a:t>	Road</a:t>
            </a:r>
            <a:endParaRPr lang="en-US" dirty="0"/>
          </a:p>
        </p:txBody>
      </p:sp>
      <p:pic>
        <p:nvPicPr>
          <p:cNvPr id="7" name="Content Placeholder 6" descr="Picture Of Bus | Bus, Pictures, Clip art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09801"/>
            <a:ext cx="396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ontent Placeholder 7" descr="News Feature: Realizing the roads of the future | PNAS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286000"/>
            <a:ext cx="390144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33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मात्रा अ से अ: तक</vt:lpstr>
      <vt:lpstr>अ मात्रा के शब्द A Matra Words</vt:lpstr>
      <vt:lpstr>अ मात्रा के शब्द A Matra Words</vt:lpstr>
      <vt:lpstr>अ मात्रा के शब्द A Matra Words</vt:lpstr>
      <vt:lpstr>अ मात्रा के शब्द A Matra Words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22</cp:revision>
  <dcterms:created xsi:type="dcterms:W3CDTF">2021-06-05T13:37:19Z</dcterms:created>
  <dcterms:modified xsi:type="dcterms:W3CDTF">2023-01-19T16:52:20Z</dcterms:modified>
</cp:coreProperties>
</file>